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F8D81-61A2-4BCF-9860-FD40D05B4309}" type="datetimeFigureOut">
              <a:rPr lang="en-GB" smtClean="0"/>
              <a:t>21/08/2019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2C5E7-F229-4CBE-BD56-27A24B43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243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1C2B-E53B-413D-9313-1AD60D453F1E}" type="datetime1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70AC-57ED-437B-8D91-FF6E06FFC37D}" type="datetime1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D99D1-2307-4D41-8D61-ACA7E6EECF7F}" type="datetime1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EC4F-794E-4F0C-BF7A-3E04A46B3A5C}" type="datetime1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94DE7-6F34-4404-AA03-50E73DE3857D}" type="datetime1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D141-1338-48BA-9153-FB3F32D02BF9}" type="datetime1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E540-80AC-499F-8E22-32375828175D}" type="datetime1">
              <a:rPr lang="en-US" smtClean="0"/>
              <a:t>8/21/2019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D21F-BA31-472A-8F59-5DE75511405A}" type="datetime1">
              <a:rPr lang="en-US" smtClean="0"/>
              <a:t>8/21/2019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4713E-DEA1-4F1E-A873-C72D0F0B2721}" type="datetime1">
              <a:rPr lang="en-US" smtClean="0"/>
              <a:t>8/21/2019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2915-3541-4514-963B-3B535695F5D7}" type="datetime1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F822-5587-4218-9842-809E2B7181ED}" type="datetime1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04F82-5F45-46D2-92CB-D485EDEB3FAC}" type="datetime1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365careers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person, sitting&#10;&#10;Description automatically generated">
            <a:extLst>
              <a:ext uri="{FF2B5EF4-FFF2-40B4-BE49-F238E27FC236}">
                <a16:creationId xmlns:a16="http://schemas.microsoft.com/office/drawing/2014/main" id="{EB0703FB-11C7-41DD-BB2E-C12933BCE3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EDA66-1E91-4FA2-A5F3-8F77FCD4C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</p:spTree>
    <p:extLst>
      <p:ext uri="{BB962C8B-B14F-4D97-AF65-F5344CB8AC3E}">
        <p14:creationId xmlns:p14="http://schemas.microsoft.com/office/powerpoint/2010/main" val="262978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1100" y="5334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Format Shape Menu</a:t>
            </a:r>
          </a:p>
          <a:p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211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990" y="565158"/>
            <a:ext cx="1987610" cy="540747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533400" y="1676400"/>
            <a:ext cx="3276600" cy="1697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D3BC937-AC07-4B38-A91E-2171C44B6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365careers</a:t>
            </a:r>
          </a:p>
        </p:txBody>
      </p:sp>
    </p:spTree>
    <p:extLst>
      <p:ext uri="{BB962C8B-B14F-4D97-AF65-F5344CB8AC3E}">
        <p14:creationId xmlns:p14="http://schemas.microsoft.com/office/powerpoint/2010/main" val="4025169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7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</dc:creator>
  <cp:lastModifiedBy>Viktoria Hristova</cp:lastModifiedBy>
  <cp:revision>12</cp:revision>
  <dcterms:created xsi:type="dcterms:W3CDTF">2006-08-16T00:00:00Z</dcterms:created>
  <dcterms:modified xsi:type="dcterms:W3CDTF">2019-08-21T08:22:07Z</dcterms:modified>
</cp:coreProperties>
</file>